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8" r:id="rId4"/>
    <p:sldId id="269" r:id="rId5"/>
    <p:sldId id="270" r:id="rId6"/>
    <p:sldId id="259" r:id="rId7"/>
    <p:sldId id="272" r:id="rId8"/>
    <p:sldId id="281" r:id="rId9"/>
    <p:sldId id="280" r:id="rId10"/>
    <p:sldId id="274" r:id="rId11"/>
    <p:sldId id="276" r:id="rId12"/>
    <p:sldId id="262" r:id="rId13"/>
    <p:sldId id="277" r:id="rId14"/>
    <p:sldId id="263" r:id="rId15"/>
    <p:sldId id="278" r:id="rId16"/>
    <p:sldId id="264" r:id="rId17"/>
    <p:sldId id="279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AE7"/>
    <a:srgbClr val="E7D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/>
    <p:restoredTop sz="94648"/>
  </p:normalViewPr>
  <p:slideViewPr>
    <p:cSldViewPr snapToGrid="0">
      <p:cViewPr varScale="1">
        <p:scale>
          <a:sx n="82" d="100"/>
          <a:sy n="82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B44F9-EB92-364F-8C5B-131E15F13033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1F6E93-7230-B24C-B5FC-4DCF00A1A07B}" type="slidenum">
              <a:rPr lang="pl-PL" smtClean="0"/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03070" y="1216025"/>
            <a:ext cx="9144000" cy="4154170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Zapfino" panose="03030300040707070C03" pitchFamily="66" charset="0"/>
                <a:ea typeface="STLiti" panose="02010800040101010101" pitchFamily="2" charset="-122"/>
              </a:rPr>
            </a:br>
            <a:br>
              <a:rPr lang="pl-PL" dirty="0">
                <a:latin typeface="Zapfino" panose="03030300040707070C03" pitchFamily="66" charset="0"/>
                <a:ea typeface="STLiti" panose="02010800040101010101" pitchFamily="2" charset="-122"/>
              </a:rPr>
            </a:br>
            <a:br>
              <a:rPr lang="pl-PL" dirty="0">
                <a:latin typeface="Zapfino" panose="03030300040707070C03" pitchFamily="66" charset="0"/>
                <a:ea typeface="STLiti" panose="02010800040101010101" pitchFamily="2" charset="-122"/>
              </a:rPr>
            </a:br>
            <a:br>
              <a:rPr lang="pl-PL" dirty="0">
                <a:latin typeface="Zapfino" panose="03030300040707070C03" pitchFamily="66" charset="0"/>
                <a:ea typeface="STLiti" panose="02010800040101010101" pitchFamily="2" charset="-122"/>
              </a:rPr>
            </a:br>
            <a:br>
              <a:rPr lang="pl-PL" dirty="0">
                <a:latin typeface="Zapfino" panose="03030300040707070C03" pitchFamily="66" charset="0"/>
                <a:ea typeface="STLiti" panose="02010800040101010101" pitchFamily="2" charset="-122"/>
              </a:rPr>
            </a:br>
            <a:br>
              <a:rPr lang="pl-PL" dirty="0">
                <a:latin typeface="Zapfino" panose="03030300040707070C03" pitchFamily="66" charset="0"/>
                <a:ea typeface="STLiti" panose="02010800040101010101" pitchFamily="2" charset="-122"/>
              </a:rPr>
            </a:br>
            <a:r>
              <a:rPr lang="pl-PL" sz="10700" dirty="0">
                <a:latin typeface="Times New Roman" panose="02020603050405020304" pitchFamily="18" charset="0"/>
                <a:ea typeface="STLiti" panose="02010800040101010101" pitchFamily="2" charset="-122"/>
                <a:cs typeface="Times New Roman" panose="02020603050405020304" pitchFamily="18" charset="0"/>
              </a:rPr>
              <a:t>NAJŻYCZLIWSI</a:t>
            </a:r>
            <a:br>
              <a:rPr lang="pl-PL" sz="10700" dirty="0">
                <a:latin typeface="Times New Roman" panose="02020603050405020304" pitchFamily="18" charset="0"/>
                <a:ea typeface="STLiti" panose="02010800040101010101" pitchFamily="2" charset="-122"/>
                <a:cs typeface="Times New Roman" panose="02020603050405020304" pitchFamily="18" charset="0"/>
              </a:rPr>
            </a:br>
            <a:r>
              <a:rPr lang="pl-PL" sz="10700" dirty="0">
                <a:latin typeface="Times New Roman" panose="02020603050405020304" pitchFamily="18" charset="0"/>
                <a:ea typeface="STLiti" panose="02010800040101010101" pitchFamily="2" charset="-122"/>
                <a:cs typeface="Times New Roman" panose="02020603050405020304" pitchFamily="18" charset="0"/>
              </a:rPr>
              <a:t>UCZNIOWIE</a:t>
            </a:r>
            <a:br>
              <a:rPr lang="pl-PL" sz="10700" dirty="0">
                <a:latin typeface="Times New Roman" panose="02020603050405020304" pitchFamily="18" charset="0"/>
                <a:ea typeface="STLiti" panose="02010800040101010101" pitchFamily="2" charset="-122"/>
                <a:cs typeface="Times New Roman" panose="02020603050405020304" pitchFamily="18" charset="0"/>
              </a:rPr>
            </a:br>
            <a:r>
              <a:rPr lang="pl-PL" sz="10700" dirty="0">
                <a:latin typeface="Times New Roman" panose="02020603050405020304" pitchFamily="18" charset="0"/>
                <a:ea typeface="STLiti" panose="02010800040101010101" pitchFamily="2" charset="-122"/>
                <a:cs typeface="Times New Roman" panose="02020603050405020304" pitchFamily="18" charset="0"/>
              </a:rPr>
              <a:t>2023</a:t>
            </a:r>
            <a:endParaRPr lang="pl-PL" sz="10700" dirty="0">
              <a:latin typeface="Times New Roman" panose="02020603050405020304" pitchFamily="18" charset="0"/>
              <a:ea typeface="STLit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563" y="43632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5</a:t>
            </a: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880" y="1729003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695" y="2033001"/>
            <a:ext cx="8920248" cy="4279733"/>
          </a:xfrm>
        </p:spPr>
        <p:txBody>
          <a:bodyPr>
            <a:normAutofit fontScale="90000"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pl-PL" sz="27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5a - Zuzanna Strychalska i Kajetan Sobuńko - Uczniowie ci są mili, pomocni, serdeczni, koleżeńscy i uczciwi. Lubiani przez rówieśników. Razem współtworzą dobrą atmosferę w klasie.</a:t>
            </a:r>
            <a:b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7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5b – Oliwia Demska - Jest osobą życzliwą, zawsze gdy komuś potrzebna jest pomoc, Oliwia służy pomocną ręką. Jest miła, uczynna, bezkonfliktowa i chętnie się dzieli. </a:t>
            </a:r>
            <a:b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7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5c – Małgorzata </a:t>
            </a:r>
            <a:r>
              <a:rPr lang="pl-PL" sz="2700" b="1" cap="none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Wysota</a:t>
            </a:r>
            <a: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Została wybrana na najbardziej życzliwą osobę ze względu na swoją osobowość. Zawsze jest pogodna, chętnie pomaga </a:t>
            </a:r>
            <a:b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innym. Stara się jak najbardziej angażować </a:t>
            </a:r>
            <a:b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 życie klasy, a swoim uśmiechem zaraża innych!</a:t>
            </a:r>
            <a:b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7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8170" y="395977"/>
            <a:ext cx="1999661" cy="60660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7490" y="391388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6</a:t>
            </a: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170" y="1355777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6250" y="2400935"/>
            <a:ext cx="8931910" cy="205613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pl-PL" sz="26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6a – Natalia Romanowska - Ujmuje swą osobowością oraz ogromnym  zaangażowaniem w życie klasy         i szkoły. Chętnie spędza czas podczas przerw          (i nie tylko) w gronie przyjaciół z klasy. Jest miła, sympatyczna i lubiana.</a:t>
            </a:r>
            <a:br>
              <a:rPr lang="pl-PL" sz="26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600" b="0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600" b="1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6 c - Maja Szymeczko - Zawsze pomocna, wysyła lekcje. Miła, uśmiechnięta, spokojna. Maja jest osobą, która jednoczy klasę.</a:t>
            </a:r>
            <a:br>
              <a:rPr lang="pl-PL" sz="2600" b="0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6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6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6d - Jest koleżeński, pomocny. Dzieli się lekcjami, potrafi podzielić się także śniadaniem. Wybrała go większość klasy.</a:t>
            </a:r>
            <a:endParaRPr lang="pl-PL" sz="32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8615" y="780951"/>
            <a:ext cx="2152075" cy="47735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8299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7</a:t>
            </a: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6582" y="1551720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4795" y="2212975"/>
            <a:ext cx="8849995" cy="295338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7a – Yeva Shamarina -Jest to osoba koleżeńska     i otwarta, a przy tym miła i uśmiechnięta, nie ma żadnych wrogów a samych przyjaciół. Nie wchodzi w konflikty, chętnie pomaga rówieśnikom.</a:t>
            </a:r>
            <a:br>
              <a:rPr lang="pl-PL" sz="2800" b="0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8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7b – Samuel Gisges - Uczeń jest wzorem do naśladowania dla innych osób. Pomaga im z własnej inicjatywy (np. wysyła lekcje). Zawsze można na niego liczyć. Jest miły, uprzejmy, unika konfliktów.</a:t>
            </a:r>
            <a:br>
              <a:rPr lang="pl-PL" sz="28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l-PL" sz="2800" cap="none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548" y="476905"/>
            <a:ext cx="199966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1564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8</a:t>
            </a: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880" y="1589043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427" y="877077"/>
            <a:ext cx="9578605" cy="5103845"/>
          </a:xfrm>
        </p:spPr>
        <p:txBody>
          <a:bodyPr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8b – Zofia Skowron - Jest miłą i pomocną koleżanką. </a:t>
            </a:r>
            <a:b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Dba o interesy klasy i wszystkich uczniów. Jest kreatywną przewodniczącą Samorządu Uczniowskiego już drugą kadencję. </a:t>
            </a:r>
            <a:br>
              <a:rPr lang="pl-PL" sz="28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800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8c – Nikola </a:t>
            </a:r>
            <a:r>
              <a:rPr lang="pl-PL" sz="2800" b="1" cap="none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Holutiak</a:t>
            </a: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-Baranowska – To osoba wszystkim przyjazna, odnosząca się do innych kulturalnie, </a:t>
            </a: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nie obrażająca kolegów/-</a:t>
            </a:r>
            <a:r>
              <a:rPr lang="pl-PL" sz="2800" b="1" cap="none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żanek</a:t>
            </a:r>
            <a:r>
              <a:rPr lang="pl-PL" sz="28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starająca się pomóc każdemu.</a:t>
            </a:r>
            <a:br>
              <a:rPr lang="pl-PL" sz="2200" b="0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l-PL" sz="2200" cap="none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6032" y="877077"/>
            <a:ext cx="2152075" cy="47735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2845" y="1418255"/>
            <a:ext cx="10515600" cy="30379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GRATULUJEMY !</a:t>
            </a:r>
            <a:br>
              <a:rPr lang="pl-PL" sz="10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solidFill>
                  <a:srgbClr val="FFC000"/>
                </a:solidFill>
                <a:latin typeface="Zapfino" panose="03030300040707070C03" pitchFamily="66" charset="0"/>
              </a:rPr>
            </a:br>
            <a:br>
              <a:rPr lang="pl-PL" dirty="0">
                <a:solidFill>
                  <a:srgbClr val="FFC000"/>
                </a:solidFill>
                <a:latin typeface="Zapfino" panose="03030300040707070C03" pitchFamily="66" charset="0"/>
              </a:rPr>
            </a:br>
            <a:endParaRPr lang="pl-PL" dirty="0">
              <a:solidFill>
                <a:srgbClr val="FFC000"/>
              </a:solidFill>
              <a:latin typeface="Zapfino" panose="03030300040707070C03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6296" y="3259222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928" y="3569023"/>
            <a:ext cx="10577513" cy="2435225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1</a:t>
            </a:r>
            <a:endParaRPr lang="pl-PL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6621" y="1472014"/>
            <a:ext cx="2036240" cy="1956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595" y="814396"/>
            <a:ext cx="9255967" cy="5824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1a</a:t>
            </a:r>
            <a:r>
              <a:rPr lang="pl-PL" sz="22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</a:t>
            </a:r>
            <a:r>
              <a:rPr lang="pl-PL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Agnieszka Kuczyńska - dziewczynka jest miła, pogodna         i otwarta na potrzeby rówieśników. Chętnie pożycza im przybory, pomaga z własnej inicjatywy. Gdy widzi, że ktoś potrzebuje podpowiedzi, co należy w danej chwili zrobić pokazuje gdzie otworzyć książkę lub co trzeba zapisać w zeszycie. Agnieszka jest koleżeńska i życzliwa.</a:t>
            </a:r>
            <a:endParaRPr lang="pl-PL" sz="2200" b="1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1b – Gabriel </a:t>
            </a:r>
            <a:r>
              <a:rPr lang="pl-PL" sz="2200" b="1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Deroń</a:t>
            </a:r>
            <a:r>
              <a:rPr lang="pl-PL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“Dobre uczynki, promienny uśmiech, miłe słowo, troska o innych i anielska cierpliwość” - tak możemy opisać naszego kolegę Gabrysia - najżyczliwszą osobę w klasie 1b.  Wszyscy widzimy jego małe gesty, które codziennie od niego otrzymujemy. Gabryś też coś od nas dostaje: uśmiech, miłe spojrzenie, wdzięczność.</a:t>
            </a:r>
            <a:endParaRPr lang="pl-PL" sz="2200" b="1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Bycie życzliwym zmienia nasz klasowy świat na lepszy!!</a:t>
            </a:r>
            <a:endParaRPr lang="pl-PL" sz="2200" b="1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900" b="0" i="0" u="none" strike="noStrike" dirty="0">
              <a:solidFill>
                <a:srgbClr val="FFC00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1460" y="634482"/>
            <a:ext cx="1995152" cy="582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2" y="43322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2</a:t>
            </a:r>
            <a:endParaRPr lang="pl-PL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492" y="1645027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1646" y="2738534"/>
            <a:ext cx="9742713" cy="431074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2a - </a:t>
            </a:r>
            <a:r>
              <a:rPr lang="pl-PL" sz="2400" b="1" cap="none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Sofiia</a:t>
            </a:r>
            <a:r>
              <a:rPr lang="pl-PL" sz="24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2400" b="1" cap="none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Livadna</a:t>
            </a:r>
            <a:r>
              <a:rPr lang="pl-PL" sz="24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Każdego dnia dziewczynka jest uśmiechnięta, miła i uprzejma dla rówieśników. Chętnie służy pomocą. Jest uczynna i koleżeńska. Nie lubi sporów i kłótni. </a:t>
            </a:r>
            <a:br>
              <a:rPr lang="pl-PL" sz="2400" b="1" cap="none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400" b="1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400" b="1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2b – Adam Wójcik – Chłopiec miły, pogodny, uprzejmy          w stosunku do koleżanek i kolegów. Cechuje go skromność        i życzliwość. Chętnie pomaga innym.</a:t>
            </a:r>
            <a:br>
              <a:rPr lang="pl-PL" sz="2400" b="1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400" b="1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2400" b="1" i="0" u="none" strike="noStrike" cap="non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2c - Paweł Gruchaj - Chłopiec jest bardzo koleżeński. Dba     o innych bardziej niż o siebie. Jest miły, kulturalny i uprzejmy. Zawsze służy pomocą. Jest lubiany przez wszystkich rówieśników. Zaraża swoim uśmiechem i pozytywną energią. </a:t>
            </a:r>
            <a:br>
              <a:rPr lang="pl-PL" sz="2600" b="0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l-PL" sz="20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br>
              <a:rPr lang="pl-PL" sz="20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br>
              <a:rPr lang="pl-PL" sz="2000" b="0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</a:br>
            <a:br>
              <a:rPr lang="pl-PL" sz="2000" b="0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</a:br>
            <a:br>
              <a:rPr lang="pl-PL" sz="20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br>
              <a:rPr lang="pl-PL" sz="20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pl-PL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4359" y="1116854"/>
            <a:ext cx="2147660" cy="4773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506" y="40631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3</a:t>
            </a:r>
            <a:endParaRPr lang="pl-PL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1186" y="1579712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66420" y="716915"/>
            <a:ext cx="9093200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3a – </a:t>
            </a:r>
            <a:r>
              <a:rPr lang="pl-PL" sz="2400" b="1" i="0" u="none" strike="noStrike" dirty="0" err="1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Yasmin</a:t>
            </a:r>
            <a:r>
              <a:rPr lang="pl-PL" sz="2400" b="1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2400" b="1" i="0" u="none" strike="noStrike" dirty="0" err="1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Geris</a:t>
            </a:r>
            <a:r>
              <a:rPr lang="pl-PL" sz="2400" b="1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2400" b="1" i="0" u="none" strike="noStrike" dirty="0" err="1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Gergis</a:t>
            </a:r>
            <a:r>
              <a:rPr lang="pl-PL" sz="2400" b="1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- Każdego dnia dziewczynka jest uśmiechnięta, życzliwa, miła i uprzejma.  Chętnie służy pomocą. Angażuje się w życie klasy. Cała klasa wybrała właśnie </a:t>
            </a:r>
            <a:r>
              <a:rPr lang="pl-PL" sz="2400" b="1" i="0" u="none" strike="noStrike" dirty="0" err="1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Yasmin</a:t>
            </a:r>
            <a:r>
              <a:rPr lang="pl-PL" sz="2400" b="1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jako najbardziej życzliwą osobę. Jest bardzo lubiana przez wszystkich.</a:t>
            </a:r>
            <a:endParaRPr lang="pl-PL" sz="2400" b="1" i="0" u="none" strike="noStrike" dirty="0">
              <a:solidFill>
                <a:srgbClr val="FFC00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sz="24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l-PL" sz="24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3c – </a:t>
            </a:r>
            <a:r>
              <a:rPr lang="pl-PL" sz="2400" b="1" i="0" u="none" strike="noStrike" dirty="0" err="1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Aliaksandra</a:t>
            </a:r>
            <a:r>
              <a:rPr lang="pl-PL" sz="2400" b="1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Kasko - Przewodnicząca klasy 3c. Uśmiechnięta, życzliwa, godna zaufania, koleżeńska. </a:t>
            </a:r>
            <a:endParaRPr lang="pl-PL" sz="2400" b="1" i="0" u="none" strike="noStrike" dirty="0">
              <a:solidFill>
                <a:srgbClr val="FFC00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i="0" u="none" strike="noStrike" dirty="0">
                <a:solidFill>
                  <a:srgbClr val="FFC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Jest bardzo zaangażowana w życie klasy i szkoły. Odpowiedzialna, bardzo kreatywna i pomysłowa.</a:t>
            </a:r>
            <a:endParaRPr lang="pl-PL" sz="2400" b="1" i="0" u="none" strike="noStrike" dirty="0">
              <a:solidFill>
                <a:srgbClr val="FFC00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3d - Antoni </a:t>
            </a:r>
            <a:r>
              <a:rPr lang="pl-PL" sz="2400" b="1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Hortecki</a:t>
            </a:r>
            <a:r>
              <a:rPr lang="pl-PL" sz="24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Niesie pomoc innym, jest dla nich wsparciem i pozytywnym wzorem do naśladowania.</a:t>
            </a:r>
            <a:endParaRPr lang="pl-PL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321" y="1042001"/>
            <a:ext cx="2152075" cy="47735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506" y="43804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4</a:t>
            </a: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880" y="1626365"/>
            <a:ext cx="203624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501" y="1170417"/>
            <a:ext cx="9674189" cy="5862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4a – Łada </a:t>
            </a:r>
            <a:r>
              <a:rPr lang="pl-PL" sz="3000" b="1" dirty="0" err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Radysh</a:t>
            </a:r>
            <a:r>
              <a:rPr lang="pl-PL" sz="3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Na twarzy Łady zazwyczaj widnieje życzliwy uśmiech. Chętnie wyciąga pomocną dłoń do potrzebujących kolegów            i koleżanek. Dzieci niemalże jednogłośnie przyznały jej tytuł najżyczliwszej osoby w klasie.</a:t>
            </a:r>
            <a:endParaRPr lang="pl-PL" sz="3000" b="1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30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30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22732" y="619911"/>
            <a:ext cx="1999661" cy="606604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TM03457452[[fn=Sklepienie niebieskie]]</Template>
  <TotalTime>0</TotalTime>
  <Words>3964</Words>
  <Application>WPS Presentation</Application>
  <PresentationFormat>Panoramiczny</PresentationFormat>
  <Paragraphs>48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Arial</vt:lpstr>
      <vt:lpstr>Zapfino</vt:lpstr>
      <vt:lpstr>Mongolian Baiti</vt:lpstr>
      <vt:lpstr>STLiti</vt:lpstr>
      <vt:lpstr>Times New Roman</vt:lpstr>
      <vt:lpstr>Comic Sans MS</vt:lpstr>
      <vt:lpstr>Microsoft YaHei</vt:lpstr>
      <vt:lpstr>Arial Unicode MS</vt:lpstr>
      <vt:lpstr>Calibri Light</vt:lpstr>
      <vt:lpstr>Calibri</vt:lpstr>
      <vt:lpstr>Sklepienie niebieskie</vt:lpstr>
      <vt:lpstr>      NAJŻYCZLIWSI UCZNIOWIE 2023</vt:lpstr>
      <vt:lpstr>Klasy 1</vt:lpstr>
      <vt:lpstr>PowerPoint 演示文稿</vt:lpstr>
      <vt:lpstr>Klasy 2</vt:lpstr>
      <vt:lpstr>2a - Sofiia Livadna - Każdego dnia dziewczynka jest uśmiechnięta, miła i uprzejma dla rówieśników. Chętnie służy pomocą. Jest uczynna i koleżeńska. Nie lubi sporów i kłótni.   2b – Adam Wójcik – Chłopiec miły, pogodny, uprzejmy          w stosunku do koleżanek i kolegów. Cechuje go skromność        i życzliwość. Chętnie pomaga innym.  2c - Paweł Gruchaj - Chłopiec jest bardzo koleżeński. Dba     o innych bardziej niż o siebie. Jest miły, kulturalny i uprzejmy. Zawsze służy pomocą. Jest lubiany przez wszystkich rówieśników. Zaraża swoim uśmiechem i pozytywną energią.        </vt:lpstr>
      <vt:lpstr>Klasy 3</vt:lpstr>
      <vt:lpstr>PowerPoint 演示文稿</vt:lpstr>
      <vt:lpstr>Klasy 4</vt:lpstr>
      <vt:lpstr>PowerPoint 演示文稿</vt:lpstr>
      <vt:lpstr>Klasy 5</vt:lpstr>
      <vt:lpstr> 5b – Oliwia Demska - Jest osobą życzliwą, zawsze gdy komuś potrzebna jest pomoc, Oliwia służy pomocną ręką. Jest miła, uczynna, bezkonfliktowa i chętnie się dzieli.   5c – Małgorzata Wysota - Została wybrana na najbardziej życzliwą osobę ze względu na swoją osobowość. Zawsze jest pogodna, chętnie pomaga  innym. Stara się jak najbardziej angażować  w życie klasy, a swoim uśmiechem zaraża innych!     </vt:lpstr>
      <vt:lpstr>Klasy 6</vt:lpstr>
      <vt:lpstr>6a – Natalia Romanowska - Ujmuje swą osobowością oraz ogromnym  zaangażowaniem w życie klasy i szkoły. Chętnie spędza czas podczas przerw (i nie tylko)        w gronie przyjaciół z klasy. Jest miła, sympatyczna      i lubiana.  6d - Jest koleżeński, pomocny. Dzieli się lekcjami, potrafi podzielić się także śniadaniem. Wybrała go większość klasy.</vt:lpstr>
      <vt:lpstr>Klasy 7</vt:lpstr>
      <vt:lpstr>7a –   7b –   7c -</vt:lpstr>
      <vt:lpstr>Klasy 8</vt:lpstr>
      <vt:lpstr>8b – Zofia Skowron - Jest miłą i pomocną koleżanką.  Dba o interesy klasy i wszystkich uczniów. Jest kreatywną przewodniczącą Samorządu Uczniowskiego już drugą kadencję.   8c – Nikola Holutiak-Baranowska – To osoba wszystkim przyjazna, odnosząca się do innych kulturalnie,  nie obrażająca kolegów/-żanek, starająca się pomóc każdemu. </vt:lpstr>
      <vt:lpstr>GRATULUJEMY 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NAJŻYCZLIWSI2022</dc:title>
  <dc:creator>Magdalena Kabaja</dc:creator>
  <cp:lastModifiedBy>Anna</cp:lastModifiedBy>
  <cp:revision>23</cp:revision>
  <dcterms:created xsi:type="dcterms:W3CDTF">2023-01-16T18:19:00Z</dcterms:created>
  <dcterms:modified xsi:type="dcterms:W3CDTF">2023-12-19T08:22:52Z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BD634E66CB48441E9040443ADF4F7102_13</vt:lpwstr>
  </property>
  <property fmtid="{D5CDD505-2E9C-101B-9397-08002B2CF9AE}" pid="3" name="KSOProductBuildVer">
    <vt:lpwstr>1045-12.2.0.13292</vt:lpwstr>
  </property>
</Properties>
</file>